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6"/>
  </p:sldIdLst>
  <p:sldSz cx="10691813" cy="1511935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25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ca-ES"/>
              <a:t>Feu clic aquí per editar l'estil de subtítols del patró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1F6C3-ADED-214D-FC5B-50D52DA75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2E42F-F398-433A-AC37-24C3C7A0AB83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62933-6FD2-14A9-F24B-3C190E689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87C6E-533A-D4B9-8D64-B27AD87DB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AAAD8-C8FA-4A33-81A9-20610A07271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4304115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6C2A2-0A00-B762-4C95-1FE33FCE4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C78C2-F313-4FBD-9CCC-BA4D65D2822E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E2C87-E9A7-BBED-2AB3-F6A7BF9FD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47006-70F2-230E-AF52-DD0BF763E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547B0-D596-470F-BC5E-A6DE09321C92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0437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91434-8524-8A45-5164-951EE861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6483D-163E-41EC-9D2A-A32C44649642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EF1A4-028C-93C3-023E-6E759AE3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97764-B297-D6F2-DEAD-9088B2F14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F8E93-9F6A-4181-B4B5-6FAF4C8A86F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5627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551BA-6E28-417A-E6EB-5C9F352AF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64B27-2DBF-4422-951D-9FDC98EC6C0E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ACCDF-626C-3FF1-CDBB-CAB3A3083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31D7E-303C-A481-344F-03DD0AD77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8A20F-C2E9-4320-A6ED-6967FB729DE3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7118446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4FC60-9AA4-1D64-D0EA-FF692C17E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9998B-1F24-46A3-BBAC-3FB43B5A886E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F306-5F2C-1079-4D39-717835A12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DA8D7-083C-A81B-B947-017BF3C7A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33865-045A-48A0-9E7D-0C03BC39EBC8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9611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09DCEB8-7C9D-3B76-9E61-769E8B08A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A24C3-E335-4987-9A2B-6821320B1081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03FEFF-D8BD-1BB6-38F1-25CFC0BA8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5BADE0-6FDC-82F7-568F-FFB04678C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6135A-929D-483F-B495-5F89F79C6EA6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6221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5E1BB0C-AD0B-A117-5562-5DE5C562C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D0C5E-2619-42B4-A647-810CF4F34354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62F4576-7312-2F59-2A48-6BE32589D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8308E74-9B6D-EC18-F3F0-AFAD24B4F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703D1-3B58-40ED-91DA-0362FD9A253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0035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BFA0A62-41B9-CA47-79E1-862AC5050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30AEF-79E2-401C-8786-102AD26B03F9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4499F15-03EC-5213-04C7-4019B3EDC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96E32A7-750B-6168-A8E4-10483722F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2C9D3-D5AA-453F-889B-323EAE4C6633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1302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2A53656-487A-BEF6-248E-53C41133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83117-2F97-4FE0-8147-BB3B19F15C1C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6F4663-11AC-0F1C-6E30-808D706E8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BE66864-D526-C3A6-772E-2AE1D7F45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49DEC-F2C6-4A94-8E0E-15421376E83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1499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CDFF5B7-98E3-1316-A8F9-073641B7A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B95AB-B9F9-4E61-A7C7-88D0C3F98857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427110-86BD-23B8-853D-54B0CF27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BA6BE1-8CBE-CDFA-EB24-62E4D88C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5BD12-F59D-4C05-8C6D-4D30CA79A118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7299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pPr lvl="0"/>
            <a:r>
              <a:rPr lang="ca-ES" noProof="0"/>
              <a:t>Feu clic a la icona per afegir una imatge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6FF653-151C-E42B-41E7-13C496C37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DEFCD-8948-4294-87B0-FC430D042565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669F5F-E720-03DB-34BD-B911094A6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3494E9E-B65F-5E46-AEC5-6D5015F55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358FE-2A69-463F-B18B-79A2F12839A2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143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B26FF6-BD20-6D86-10F0-052317573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13" y="804863"/>
            <a:ext cx="9221787" cy="292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D61F5-DCF5-10AC-A1C7-E207A6679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13" y="4024313"/>
            <a:ext cx="9221787" cy="9593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C3988-91B1-742F-9912-7D9AACF07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13" y="14012863"/>
            <a:ext cx="2405062" cy="804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3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08CAF4-AADB-4BB0-9105-77804F59D370}" type="datetime1">
              <a:rPr lang="ca-ES"/>
              <a:pPr>
                <a:defRPr/>
              </a:pPr>
              <a:t>19/3/2026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3EE32-D99E-4698-CE87-512612B3A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713" y="14012863"/>
            <a:ext cx="3608387" cy="804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125C-3800-8D2A-AB20-6D5B6E6DD2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738" y="14012863"/>
            <a:ext cx="2405062" cy="804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3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44ECE6-37CE-4F68-8A77-E6D1EC1BB0B5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8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68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 Light" panose="020F0302020204030204" pitchFamily="34" charset="0"/>
        </a:defRPr>
      </a:lvl2pPr>
      <a:lvl3pPr algn="l" defTabSz="1068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 Light" panose="020F0302020204030204" pitchFamily="34" charset="0"/>
        </a:defRPr>
      </a:lvl3pPr>
      <a:lvl4pPr algn="l" defTabSz="1068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 Light" panose="020F0302020204030204" pitchFamily="34" charset="0"/>
        </a:defRPr>
      </a:lvl4pPr>
      <a:lvl5pPr algn="l" defTabSz="1068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068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068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068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068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66700" indent="-266700" algn="l" defTabSz="1068388" rtl="0" eaLnBrk="1" fontAlgn="base" hangingPunct="1">
        <a:lnSpc>
          <a:spcPct val="90000"/>
        </a:lnSpc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01688" indent="-266700" algn="l" defTabSz="1068388" rtl="0" eaLnBrk="1" fontAlgn="base" hangingPunct="1">
        <a:lnSpc>
          <a:spcPct val="90000"/>
        </a:lnSpc>
        <a:spcBef>
          <a:spcPts val="588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35088" indent="-266700" algn="l" defTabSz="1068388" rtl="0" eaLnBrk="1" fontAlgn="base" hangingPunct="1">
        <a:lnSpc>
          <a:spcPct val="90000"/>
        </a:lnSpc>
        <a:spcBef>
          <a:spcPts val="588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870075" indent="-266700" algn="l" defTabSz="1068388" rtl="0" eaLnBrk="1" fontAlgn="base" hangingPunct="1">
        <a:lnSpc>
          <a:spcPct val="90000"/>
        </a:lnSpc>
        <a:spcBef>
          <a:spcPts val="58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405063" indent="-266700" algn="l" defTabSz="1068388" rtl="0" eaLnBrk="1" fontAlgn="base" hangingPunct="1">
        <a:lnSpc>
          <a:spcPct val="90000"/>
        </a:lnSpc>
        <a:spcBef>
          <a:spcPts val="58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tge 5">
            <a:extLst>
              <a:ext uri="{FF2B5EF4-FFF2-40B4-BE49-F238E27FC236}">
                <a16:creationId xmlns:a16="http://schemas.microsoft.com/office/drawing/2014/main" id="{397216D2-30E2-8844-B834-B5BE98D1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  <p:sp>
        <p:nvSpPr>
          <p:cNvPr id="2051" name="QuadreDeText 6">
            <a:extLst>
              <a:ext uri="{FF2B5EF4-FFF2-40B4-BE49-F238E27FC236}">
                <a16:creationId xmlns:a16="http://schemas.microsoft.com/office/drawing/2014/main" id="{A7B96DAA-1494-8076-0157-457C81527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22175"/>
            <a:ext cx="106918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ca-ES" altLang="ca-ES" sz="2400" b="1" dirty="0">
                <a:latin typeface="HelveticaNeueLT Pro 55 Roman" panose="020B0604020202020204" pitchFamily="34" charset="0"/>
              </a:rPr>
              <a:t>Dilluns 30 de gener, 18 h</a:t>
            </a:r>
          </a:p>
        </p:txBody>
      </p:sp>
      <p:sp>
        <p:nvSpPr>
          <p:cNvPr id="2052" name="QuadreDeText 7">
            <a:extLst>
              <a:ext uri="{FF2B5EF4-FFF2-40B4-BE49-F238E27FC236}">
                <a16:creationId xmlns:a16="http://schemas.microsoft.com/office/drawing/2014/main" id="{B099B064-FD76-5800-F8F1-37A96545A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8" y="12820650"/>
            <a:ext cx="10688638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ca-ES" altLang="ca-ES" sz="5000" b="1" dirty="0">
                <a:latin typeface="HelveticaNeueLT Pro 55 Roman" panose="020B0604020202020204" pitchFamily="34" charset="0"/>
              </a:rPr>
              <a:t>CENTRE SANT PERE 1892</a:t>
            </a:r>
          </a:p>
        </p:txBody>
      </p:sp>
      <p:sp>
        <p:nvSpPr>
          <p:cNvPr id="2053" name="QuadreDeText 8">
            <a:extLst>
              <a:ext uri="{FF2B5EF4-FFF2-40B4-BE49-F238E27FC236}">
                <a16:creationId xmlns:a16="http://schemas.microsoft.com/office/drawing/2014/main" id="{39BBB0E3-6E8E-9667-648A-88F74EE0F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60425"/>
            <a:ext cx="10687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ca-ES" altLang="ca-ES" sz="3200" dirty="0">
                <a:latin typeface="HelveticaNeueLT Pro 55 Roman" panose="020B0604020202020204" pitchFamily="34" charset="0"/>
              </a:rPr>
              <a:t>Associació per la Dona Efectiva</a:t>
            </a:r>
          </a:p>
        </p:txBody>
      </p:sp>
      <p:sp>
        <p:nvSpPr>
          <p:cNvPr id="2054" name="QuadreDeText 9">
            <a:extLst>
              <a:ext uri="{FF2B5EF4-FFF2-40B4-BE49-F238E27FC236}">
                <a16:creationId xmlns:a16="http://schemas.microsoft.com/office/drawing/2014/main" id="{FC9ADDCE-CDC6-0BF3-D6B7-15E411A55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084300"/>
            <a:ext cx="10691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ca-ES" altLang="ca-ES" sz="2400" dirty="0">
                <a:latin typeface="HelveticaNeueLT Pro 55 Roman" panose="020B0604020202020204" pitchFamily="34" charset="0"/>
              </a:rPr>
              <a:t>Entrada gratuïta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Tema de l'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l'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" id="{FC96AC7A-6F9D-4840-A9C8-445F02C39F50}" vid="{E5DA119F-885C-42FF-BDC4-20C98BB8585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10665200CB8545B3CE2D639ABDC7FC" ma:contentTypeVersion="2967" ma:contentTypeDescription="Crea un document nou" ma:contentTypeScope="" ma:versionID="71cc376a242b0f917489a0401d3d37e8">
  <xsd:schema xmlns:xsd="http://www.w3.org/2001/XMLSchema" xmlns:xs="http://www.w3.org/2001/XMLSchema" xmlns:p="http://schemas.microsoft.com/office/2006/metadata/properties" xmlns:ns2="35256fea-e915-482a-8d4f-685bf80a6b98" xmlns:ns3="fa31e8f7-279a-4406-8f58-cbc213819cb7" targetNamespace="http://schemas.microsoft.com/office/2006/metadata/properties" ma:root="true" ma:fieldsID="04c468a55ce3255ec1b350362daadcdf" ns2:_="" ns3:_="">
    <xsd:import namespace="35256fea-e915-482a-8d4f-685bf80a6b98"/>
    <xsd:import namespace="fa31e8f7-279a-4406-8f58-cbc213819cb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56fea-e915-482a-8d4f-685bf80a6b9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l'ID de document" ma:description="Valor de l'ID de document assignat a aquest element." ma:internalName="_dlc_DocId" ma:readOnly="true">
      <xsd:simpleType>
        <xsd:restriction base="dms:Text"/>
      </xsd:simpleType>
    </xsd:element>
    <xsd:element name="_dlc_DocIdUrl" ma:index="9" nillable="true" ma:displayName="ID de document" ma:description="Enllaç permanent a aques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c03090c9-a519-4f00-965c-3fef4b336672}" ma:internalName="TaxCatchAll" ma:showField="CatchAllData" ma:web="35256fea-e915-482a-8d4f-685bf80a6b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1e8f7-279a-4406-8f58-cbc213819c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Etiquetes de la imatge" ma:readOnly="false" ma:fieldId="{5cf76f15-5ced-4ddc-b409-7134ff3c332f}" ma:taxonomyMulti="true" ma:sspId="3a5b40fd-ae5f-438f-bf72-a816ac90a0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5256fea-e915-482a-8d4f-685bf80a6b98">3JY4YH32PEQS-1176816191-629832</_dlc_DocId>
    <_dlc_DocIdUrl xmlns="35256fea-e915-482a-8d4f-685bf80a6b98">
      <Url>https://teatrenacionalcat.sharepoint.com/sites/RepositoriComunicacioMarqueting/_layouts/15/DocIdRedir.aspx?ID=3JY4YH32PEQS-1176816191-629832</Url>
      <Description>3JY4YH32PEQS-1176816191-629832</Description>
    </_dlc_DocIdUrl>
    <lcf76f155ced4ddcb4097134ff3c332f xmlns="fa31e8f7-279a-4406-8f58-cbc213819cb7">
      <Terms xmlns="http://schemas.microsoft.com/office/infopath/2007/PartnerControls"/>
    </lcf76f155ced4ddcb4097134ff3c332f>
    <TaxCatchAll xmlns="35256fea-e915-482a-8d4f-685bf80a6b98" xsi:nil="true"/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57771D-9C4A-4AF7-802F-9D92E59E3C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256fea-e915-482a-8d4f-685bf80a6b98"/>
    <ds:schemaRef ds:uri="fa31e8f7-279a-4406-8f58-cbc213819c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F07C8E-0278-4AD0-BD47-442867A2353C}">
  <ds:schemaRefs>
    <ds:schemaRef ds:uri="http://schemas.microsoft.com/office/2006/metadata/properties"/>
    <ds:schemaRef ds:uri="http://schemas.microsoft.com/office/infopath/2007/PartnerControls"/>
    <ds:schemaRef ds:uri="35256fea-e915-482a-8d4f-685bf80a6b98"/>
    <ds:schemaRef ds:uri="fa31e8f7-279a-4406-8f58-cbc213819cb7"/>
  </ds:schemaRefs>
</ds:datastoreItem>
</file>

<file path=customXml/itemProps3.xml><?xml version="1.0" encoding="utf-8"?>
<ds:datastoreItem xmlns:ds="http://schemas.openxmlformats.org/officeDocument/2006/customXml" ds:itemID="{69D62096-1DAD-4BB8-B8E9-87ADC6FCE78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11FC8C85-C6DB-4EEA-8530-F14A03BDC43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ed92905-bc80-42a6-9967-b2665414371c}" enabled="1" method="Standard" siteId="{e83d3a09-45e6-4dfe-90e6-ed0a3dac50b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18</Words>
  <Application>Microsoft Office PowerPoint</Application>
  <PresentationFormat>Personalitzat</PresentationFormat>
  <Paragraphs>4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HelveticaNeueLT Pro 55 Roman</vt:lpstr>
      <vt:lpstr>Tema de l'Office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Vania Rosell</dc:creator>
  <cp:lastModifiedBy>Vania Rosell</cp:lastModifiedBy>
  <cp:revision>2</cp:revision>
  <dcterms:created xsi:type="dcterms:W3CDTF">2026-03-19T16:42:57Z</dcterms:created>
  <dcterms:modified xsi:type="dcterms:W3CDTF">2026-03-19T17:54:16Z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0x0101005A10665200CB8545B3CE2D639ABDC7FC</vt:lpwstr>
  </property>
  <property fmtid="{D5CDD505-2E9C-101B-9397-08002B2CF9AE}" pid="4" name="_dlc_DocIdItemGuid">
    <vt:lpwstr>35116b81-3dbb-455f-8cff-dc69ca2d8b35</vt:lpwstr>
  </property>
</Properties>
</file>